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0" r:id="rId4"/>
    <p:sldId id="261" r:id="rId5"/>
    <p:sldId id="260" r:id="rId6"/>
    <p:sldId id="257" r:id="rId7"/>
    <p:sldId id="291" r:id="rId8"/>
    <p:sldId id="292" r:id="rId9"/>
    <p:sldId id="262" r:id="rId10"/>
    <p:sldId id="293" r:id="rId11"/>
    <p:sldId id="263" r:id="rId12"/>
    <p:sldId id="26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94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E-Commerce Shopping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 lnSpcReduction="20000"/>
          </a:bodyPr>
          <a:lstStyle/>
          <a:p>
            <a:endParaRPr lang="en-US"/>
          </a:p>
          <a:p>
            <a:r>
              <a:rPr lang="en-US"/>
              <a:t>AJT Project</a:t>
            </a:r>
            <a:endParaRPr lang="en-US"/>
          </a:p>
          <a:p>
            <a:r>
              <a:rPr lang="en-US"/>
              <a:t>by </a:t>
            </a:r>
            <a:endParaRPr lang="en-US"/>
          </a:p>
          <a:p>
            <a:r>
              <a:rPr lang="en-US"/>
              <a:t>Dhairya Aundhia-92200103268</a:t>
            </a:r>
            <a:endParaRPr lang="en-US"/>
          </a:p>
          <a:p>
            <a:r>
              <a:rPr lang="en-US"/>
              <a:t>Rishi Patel - 92200103288</a:t>
            </a:r>
            <a:endParaRPr lang="en-US"/>
          </a:p>
          <a:p>
            <a:r>
              <a:rPr lang="en-US"/>
              <a:t>[3TC4]</a:t>
            </a:r>
            <a:endParaRPr lang="en-US"/>
          </a:p>
        </p:txBody>
      </p:sp>
      <p:pic>
        <p:nvPicPr>
          <p:cNvPr id="4" name="Picture 3" descr="Screenshot 2023-10-24 0038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0" y="1122680"/>
            <a:ext cx="3731895" cy="13163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0105" y="87630"/>
            <a:ext cx="10742930" cy="1315720"/>
          </a:xfrm>
        </p:spPr>
        <p:txBody>
          <a:bodyPr/>
          <a:p>
            <a:pPr/>
            <a:r>
              <a:rPr lang="en-US" sz="2800"/>
              <a:t>This is First page of wesite</a:t>
            </a:r>
            <a:br>
              <a:rPr lang="en-US" sz="2800"/>
            </a:br>
            <a:br>
              <a:rPr lang="en-US" sz="2800"/>
            </a:br>
            <a:r>
              <a:rPr lang="en-US" sz="2800" b="1">
                <a:sym typeface="+mn-ea"/>
              </a:rPr>
              <a:t>First we will create account.</a:t>
            </a:r>
            <a:endParaRPr lang="en-US" sz="2800" b="1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440815" y="5161280"/>
            <a:ext cx="8981440" cy="2032635"/>
          </a:xfrm>
        </p:spPr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052195" y="1601470"/>
            <a:ext cx="9753600" cy="50520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User has Successfully SignedUp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1491615"/>
            <a:ext cx="9714230" cy="4634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>
              <a:buFont typeface="Arial" panose="020B0604020202020204" pitchFamily="34" charset="0"/>
            </a:pPr>
            <a:br>
              <a:rPr lang="en-US" sz="2000" b="1">
                <a:sym typeface="+mn-ea"/>
              </a:rPr>
            </a:br>
            <a:br>
              <a:rPr lang="en-US" sz="2000" b="1">
                <a:sym typeface="+mn-ea"/>
              </a:rPr>
            </a:br>
            <a:br>
              <a:rPr lang="en-US" sz="2000" b="1">
                <a:sym typeface="+mn-ea"/>
              </a:rPr>
            </a:br>
            <a:br>
              <a:rPr lang="en-US" sz="2000" b="1">
                <a:sym typeface="+mn-ea"/>
              </a:rPr>
            </a:br>
            <a:r>
              <a:rPr lang="en-US" sz="2000" b="1">
                <a:sym typeface="+mn-ea"/>
              </a:rPr>
              <a:t>Now We will move forward for Login</a:t>
            </a:r>
            <a:br>
              <a:rPr lang="en-US" sz="2000" b="1">
                <a:sym typeface="+mn-ea"/>
              </a:rPr>
            </a:br>
            <a:br>
              <a:rPr lang="en-US" sz="2000"/>
            </a:br>
            <a:br>
              <a:rPr lang="en-US" sz="2000"/>
            </a:br>
            <a:br>
              <a:rPr lang="en-US" sz="2000" b="1"/>
            </a:br>
            <a:endParaRPr lang="en-US" sz="2000" b="1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3620" y="1349375"/>
            <a:ext cx="9892030" cy="47771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After Login user will redirect to Home Page of website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6485" y="1290320"/>
            <a:ext cx="10132060" cy="5053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Right Now we can see cart is empty now we will add some items in cart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7765" y="1508125"/>
            <a:ext cx="9561830" cy="479425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9605010" y="1839595"/>
            <a:ext cx="464820" cy="42672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After adding 5 items we can see cart number is increased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3830" y="1600200"/>
            <a:ext cx="9256395" cy="471043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9605010" y="1924050"/>
            <a:ext cx="483235" cy="44577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Now we will explore cart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715" y="1417955"/>
            <a:ext cx="9317990" cy="48171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Now here we can see total number of products and total amount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0320" y="1600200"/>
            <a:ext cx="9417685" cy="4819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/>
              <a:t>Now we will remove all items from cart by Remove all button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7465" y="1600200"/>
            <a:ext cx="9584055" cy="461835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493635" y="2356485"/>
            <a:ext cx="937895" cy="1651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200" b="1"/>
              <a:t>Now we can see cart is empty</a:t>
            </a:r>
            <a:br>
              <a:rPr lang="en-US" sz="3200" b="1"/>
            </a:br>
            <a:r>
              <a:rPr lang="en-US" sz="3200"/>
              <a:t>Now we will click on continue shopping to go to home page</a:t>
            </a:r>
            <a:endParaRPr lang="en-US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8045" y="1600200"/>
            <a:ext cx="9860280" cy="4827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Introduction to Project</a:t>
            </a:r>
            <a:endParaRPr lang="en-IN" spc="-5" dirty="0">
              <a:latin typeface="Corbel" panose="020B0503020204020204"/>
              <a:cs typeface="Corbel" panose="020B0503020204020204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Technologies </a:t>
            </a:r>
            <a:r>
              <a:rPr lang="en-US" altLang="en-IN" spc="-5" dirty="0">
                <a:latin typeface="Corbel" panose="020B0503020204020204"/>
                <a:cs typeface="Corbel" panose="020B0503020204020204"/>
                <a:sym typeface="+mn-ea"/>
              </a:rPr>
              <a:t>Used</a:t>
            </a:r>
            <a:endParaRPr lang="en-IN" spc="-5" dirty="0">
              <a:latin typeface="Corbel" panose="020B0503020204020204"/>
              <a:cs typeface="Corbel" panose="020B0503020204020204"/>
              <a:sym typeface="+mn-ea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US" altLang="en-IN" spc="-5" dirty="0">
                <a:latin typeface="Corbel" panose="020B0503020204020204"/>
                <a:cs typeface="Corbel" panose="020B0503020204020204"/>
                <a:sym typeface="+mn-ea"/>
              </a:rPr>
              <a:t>Project Operations</a:t>
            </a:r>
            <a:endParaRPr lang="en-IN" spc="-5" dirty="0">
              <a:latin typeface="Corbel" panose="020B0503020204020204"/>
              <a:cs typeface="Corbel" panose="020B0503020204020204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Existing System</a:t>
            </a:r>
            <a:endParaRPr lang="en-IN" spc="-5" dirty="0">
              <a:latin typeface="Corbel" panose="020B0503020204020204"/>
              <a:cs typeface="Corbel" panose="020B0503020204020204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Proposed System</a:t>
            </a:r>
            <a:endParaRPr lang="en-IN" spc="-5" dirty="0">
              <a:latin typeface="Corbel" panose="020B0503020204020204"/>
              <a:cs typeface="Corbel" panose="020B0503020204020204"/>
              <a:sym typeface="+mn-ea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US" altLang="en-IN" spc="-5" dirty="0">
                <a:latin typeface="Corbel" panose="020B0503020204020204"/>
                <a:cs typeface="Corbel" panose="020B0503020204020204"/>
                <a:sym typeface="+mn-ea"/>
              </a:rPr>
              <a:t>Working</a:t>
            </a:r>
            <a:endParaRPr lang="en-IN" spc="-5" dirty="0">
              <a:latin typeface="Corbel" panose="020B0503020204020204"/>
              <a:cs typeface="Corbel" panose="020B0503020204020204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Screenshots</a:t>
            </a:r>
            <a:endParaRPr lang="en-IN" spc="-5" dirty="0">
              <a:latin typeface="Corbel" panose="020B0503020204020204"/>
              <a:cs typeface="Corbel" panose="020B0503020204020204"/>
              <a:sym typeface="+mn-ea"/>
            </a:endParaRP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IN" spc="-5" dirty="0">
                <a:latin typeface="Corbel" panose="020B0503020204020204"/>
                <a:cs typeface="Corbel" panose="020B0503020204020204"/>
                <a:sym typeface="+mn-ea"/>
              </a:rPr>
              <a:t>Conclusion</a:t>
            </a:r>
            <a:endParaRPr dirty="0">
              <a:latin typeface="Corbel" panose="020B0503020204020204"/>
              <a:cs typeface="Corbel" panose="020B0503020204020204"/>
            </a:endParaRPr>
          </a:p>
          <a:p>
            <a:pPr marL="409575" indent="-397510">
              <a:lnSpc>
                <a:spcPct val="100000"/>
              </a:lnSpc>
              <a:spcBef>
                <a:spcPts val="520"/>
              </a:spcBef>
              <a:buClr>
                <a:srgbClr val="40BAD1"/>
              </a:buClr>
              <a:buSzPct val="92000"/>
              <a:buFont typeface="Arial MT"/>
              <a:buChar char="●"/>
              <a:tabLst>
                <a:tab pos="409575" algn="l"/>
                <a:tab pos="409575" algn="l"/>
              </a:tabLst>
            </a:pPr>
            <a:endParaRPr lang="en-IN" spc="-5" dirty="0">
              <a:latin typeface="Corbel" panose="020B0503020204020204"/>
              <a:cs typeface="Corbel" panose="020B0503020204020204"/>
            </a:endParaRPr>
          </a:p>
          <a:p>
            <a:endParaRPr lang="en-US"/>
          </a:p>
        </p:txBody>
      </p:sp>
      <p:pic>
        <p:nvPicPr>
          <p:cNvPr id="4" name="Content Placeholder 3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4380" y="511810"/>
            <a:ext cx="177546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Now we will go to profile section by clicking user icon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735" y="1417955"/>
            <a:ext cx="10363835" cy="5118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364855" y="2054860"/>
            <a:ext cx="1306195" cy="158750"/>
          </a:xfrm>
          <a:prstGeom prst="straightConnector1">
            <a:avLst/>
          </a:prstGeom>
          <a:ln w="31750" cap="rnd">
            <a:solidFill>
              <a:schemeClr val="accent2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Now here User can see their information.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1380" y="1600200"/>
            <a:ext cx="10135235" cy="4751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Now we will Update User Information by clicking Update Info Button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3825" y="1600200"/>
            <a:ext cx="9335135" cy="46602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Now we can see our profile is updated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160" y="1600200"/>
            <a:ext cx="9722485" cy="466788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Now we will use forgot password feature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2435" y="1600200"/>
            <a:ext cx="8786495" cy="45262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289935" y="4700905"/>
            <a:ext cx="1097280" cy="184150"/>
          </a:xfrm>
          <a:prstGeom prst="straightConnector1">
            <a:avLst/>
          </a:prstGeom>
          <a:ln w="31750" cap="rnd">
            <a:solidFill>
              <a:prstClr val="black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Now we will reset the password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4870" y="1600200"/>
            <a:ext cx="9792335" cy="4667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Now password has been successfully reset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4975" y="1600200"/>
            <a:ext cx="87814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/>
              <a:t>Now after login user will logout from website from profile section</a:t>
            </a:r>
            <a:endParaRPr lang="en-US" sz="36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4655" y="1600200"/>
            <a:ext cx="88220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User has been successfully logged out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7140" y="1600200"/>
            <a:ext cx="9613265" cy="47263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At last we will delete user account permanently.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3545" y="1600200"/>
            <a:ext cx="8804275" cy="452628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4161155" y="5253355"/>
            <a:ext cx="1188720" cy="15113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Website Introduction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69180"/>
          </a:xfrm>
        </p:spPr>
        <p:txBody>
          <a:bodyPr/>
          <a:p>
            <a:r>
              <a:rPr lang="en-US" sz="3100">
                <a:latin typeface="Arial" panose="020B0604020202020204" pitchFamily="34" charset="0"/>
                <a:cs typeface="Arial" panose="020B0604020202020204" pitchFamily="34" charset="0"/>
              </a:rPr>
              <a:t>ShopiGo is your ultimate destination for all things fashion. Our online shopping website is dedicated to clothing, where you can explore a wide range of trendy and stylish outfits. </a:t>
            </a:r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100">
                <a:latin typeface="Arial" panose="020B0604020202020204" pitchFamily="34" charset="0"/>
                <a:cs typeface="Arial" panose="020B0604020202020204" pitchFamily="34" charset="0"/>
              </a:rPr>
              <a:t>Whether you're looking for the perfect dress, comfortable casual wear, or the latest in fashion trends, ShopiGo has got you covered. </a:t>
            </a:r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100">
                <a:latin typeface="Arial" panose="020B0604020202020204" pitchFamily="34" charset="0"/>
                <a:cs typeface="Arial" panose="020B0604020202020204" pitchFamily="34" charset="0"/>
              </a:rPr>
              <a:t>Discover a world of fashion at your fingertips and shop with ease at ShopiGo!</a:t>
            </a:r>
            <a:endParaRPr lang="en-US" sz="3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568325"/>
            <a:ext cx="177546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User will be permanently deleted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5735" y="1600200"/>
            <a:ext cx="931926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User Deleted Successfully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4655" y="1600200"/>
            <a:ext cx="88220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/>
              <a:t>We can see in Database also user is deleted.</a:t>
            </a:r>
            <a:endParaRPr lang="en-US" sz="40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2200" y="1600200"/>
            <a:ext cx="936244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1263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US" dirty="0">
                <a:sym typeface="+mn-ea"/>
              </a:rPr>
              <a:t>In this project, </a:t>
            </a:r>
            <a:r>
              <a:rPr lang="en-US" dirty="0" smtClean="0">
                <a:sym typeface="+mn-ea"/>
              </a:rPr>
              <a:t>we have </a:t>
            </a:r>
            <a:r>
              <a:rPr lang="en-US" dirty="0">
                <a:sym typeface="+mn-ea"/>
              </a:rPr>
              <a:t>created a basic Ecommerce Shopping Website using Advanced Java. While it may not have all the features of </a:t>
            </a:r>
            <a:r>
              <a:rPr lang="en-US" dirty="0" smtClean="0">
                <a:sym typeface="+mn-ea"/>
              </a:rPr>
              <a:t> </a:t>
            </a:r>
            <a:r>
              <a:rPr lang="en-US" dirty="0">
                <a:sym typeface="+mn-ea"/>
              </a:rPr>
              <a:t>Shopping Website, though it has helped us with valuable learning experiences</a:t>
            </a:r>
            <a:r>
              <a:rPr lang="en-US" dirty="0" smtClean="0">
                <a:sym typeface="+mn-ea"/>
              </a:rPr>
              <a:t>. </a:t>
            </a:r>
            <a:endParaRPr lang="en-US" dirty="0" smtClean="0">
              <a:sym typeface="+mn-ea"/>
            </a:endParaRPr>
          </a:p>
          <a:p>
            <a:pPr marL="1263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endParaRPr lang="en-US" dirty="0" smtClean="0"/>
          </a:p>
          <a:p>
            <a:pPr marL="126365" indent="-457200">
              <a:lnSpc>
                <a:spcPct val="100000"/>
              </a:lnSpc>
              <a:spcBef>
                <a:spcPts val="520"/>
              </a:spcBef>
              <a:buClr>
                <a:srgbClr val="000000"/>
              </a:buClr>
              <a:buSzPct val="92000"/>
              <a:buFont typeface="Arial" panose="020B0604020202020204" pitchFamily="34" charset="0"/>
              <a:buChar char="•"/>
              <a:tabLst>
                <a:tab pos="409575" algn="l"/>
                <a:tab pos="409575" algn="l"/>
              </a:tabLst>
            </a:pPr>
            <a:r>
              <a:rPr lang="en-US" spc="-5" dirty="0" smtClean="0">
                <a:latin typeface="Corbel" panose="020B0503020204020204"/>
                <a:cs typeface="Corbel" panose="020B0503020204020204"/>
                <a:sym typeface="+mn-ea"/>
              </a:rPr>
              <a:t>Mainly we have implement crud operations in our project.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THANK YOU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endParaRPr lang="en-US"/>
          </a:p>
          <a:p>
            <a:endParaRPr lang="en-US"/>
          </a:p>
          <a:p>
            <a:r>
              <a:rPr lang="en-US"/>
              <a:t>Dhairya Aundhia 92200103268</a:t>
            </a:r>
            <a:endParaRPr lang="en-US"/>
          </a:p>
          <a:p>
            <a:r>
              <a:rPr lang="en-US"/>
              <a:t>Rishi Patel 92200103288</a:t>
            </a:r>
            <a:endParaRPr lang="en-US"/>
          </a:p>
        </p:txBody>
      </p:sp>
      <p:pic>
        <p:nvPicPr>
          <p:cNvPr id="6" name="Content Placeholder 5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07255" y="970915"/>
            <a:ext cx="2343150" cy="7645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Technology Used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Frontend</a:t>
            </a:r>
            <a:endParaRPr lang="en-US" b="1"/>
          </a:p>
          <a:p>
            <a:pPr lvl="1"/>
            <a:r>
              <a:rPr lang="en-US" sz="2800"/>
              <a:t>HTML</a:t>
            </a:r>
            <a:endParaRPr lang="en-US" sz="2800"/>
          </a:p>
          <a:p>
            <a:pPr lvl="1"/>
            <a:r>
              <a:rPr lang="en-US" sz="2800"/>
              <a:t>CSS</a:t>
            </a:r>
            <a:endParaRPr lang="en-US" sz="2800"/>
          </a:p>
          <a:p>
            <a:pPr lvl="1"/>
            <a:r>
              <a:rPr lang="en-US" sz="2800"/>
              <a:t>Bootstrap</a:t>
            </a:r>
            <a:endParaRPr lang="en-US"/>
          </a:p>
          <a:p>
            <a:r>
              <a:rPr lang="en-US" b="1"/>
              <a:t>Backend</a:t>
            </a:r>
            <a:endParaRPr lang="en-US" b="1"/>
          </a:p>
          <a:p>
            <a:pPr lvl="1"/>
            <a:r>
              <a:rPr lang="en-US"/>
              <a:t>JDBC</a:t>
            </a:r>
            <a:endParaRPr lang="en-US"/>
          </a:p>
          <a:p>
            <a:pPr lvl="1"/>
            <a:r>
              <a:rPr lang="en-US"/>
              <a:t>Servlet</a:t>
            </a:r>
            <a:endParaRPr lang="en-US"/>
          </a:p>
          <a:p>
            <a:pPr lvl="1"/>
            <a:r>
              <a:rPr lang="en-US"/>
              <a:t>JSP</a:t>
            </a:r>
            <a:endParaRPr lang="en-US"/>
          </a:p>
          <a:p>
            <a:pPr lvl="1"/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4" name="Content Placeholder 3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260" y="568325"/>
            <a:ext cx="177546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/>
              <a:t>Project Operations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SignUp </a:t>
            </a:r>
            <a:endParaRPr lang="en-US"/>
          </a:p>
          <a:p>
            <a:r>
              <a:rPr lang="en-US"/>
              <a:t>Login</a:t>
            </a:r>
            <a:endParaRPr lang="en-US"/>
          </a:p>
          <a:p>
            <a:r>
              <a:rPr lang="en-US"/>
              <a:t>Cart</a:t>
            </a:r>
            <a:endParaRPr lang="en-US"/>
          </a:p>
          <a:p>
            <a:pPr lvl="1"/>
            <a:r>
              <a:rPr lang="en-US" sz="2800"/>
              <a:t>Add Items</a:t>
            </a:r>
            <a:endParaRPr lang="en-US" sz="2800"/>
          </a:p>
          <a:p>
            <a:pPr lvl="1"/>
            <a:r>
              <a:rPr lang="en-US" sz="2800"/>
              <a:t>Remove Items</a:t>
            </a:r>
            <a:endParaRPr lang="en-US" sz="2800"/>
          </a:p>
          <a:p>
            <a:pPr lvl="1"/>
            <a:r>
              <a:rPr lang="en-US"/>
              <a:t>Amount Calculation</a:t>
            </a:r>
            <a:endParaRPr lang="en-US"/>
          </a:p>
          <a:p>
            <a:r>
              <a:rPr lang="en-US"/>
              <a:t>Forgot Password</a:t>
            </a:r>
            <a:endParaRPr lang="en-US"/>
          </a:p>
          <a:p>
            <a:r>
              <a:rPr lang="en-US"/>
              <a:t>Update User Information</a:t>
            </a:r>
            <a:endParaRPr lang="en-US"/>
          </a:p>
          <a:p>
            <a:r>
              <a:rPr lang="en-US"/>
              <a:t>Delete User Permanently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7185" y="568325"/>
            <a:ext cx="177546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Existing System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Create Account</a:t>
            </a:r>
            <a:endParaRPr lang="en-US"/>
          </a:p>
          <a:p>
            <a:r>
              <a:rPr lang="en-US"/>
              <a:t>Login</a:t>
            </a:r>
            <a:endParaRPr lang="en-US"/>
          </a:p>
          <a:p>
            <a:r>
              <a:rPr lang="en-US"/>
              <a:t>Forgot Password</a:t>
            </a:r>
            <a:endParaRPr lang="en-US"/>
          </a:p>
          <a:p>
            <a:r>
              <a:rPr lang="en-US"/>
              <a:t>Update Profile</a:t>
            </a:r>
            <a:endParaRPr lang="en-US"/>
          </a:p>
          <a:p>
            <a:r>
              <a:rPr lang="en-US"/>
              <a:t>Cart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Proposed System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>
              <a:buFont typeface="Wingdings" panose="05000000000000000000" charset="0"/>
              <a:buChar char="Ø"/>
            </a:pPr>
            <a:r>
              <a:rPr lang="en-US"/>
              <a:t>Additional Features</a:t>
            </a:r>
            <a:endParaRPr lang="en-US"/>
          </a:p>
          <a:p>
            <a:pPr>
              <a:buFont typeface="Wingdings" panose="05000000000000000000" charset="0"/>
              <a:buChar char="Ø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Easy And User Freindly.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For all devices and platform (full responsive).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Easy to add and remove items from cart.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Allows user to permanently delete their account.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Users can easily Signup and then Login to our website.</a:t>
            </a:r>
            <a:endParaRPr lang="en-US"/>
          </a:p>
          <a:p>
            <a:r>
              <a:rPr lang="en-US"/>
              <a:t>After Login, Users can add or remove items in cart according to their choice.</a:t>
            </a:r>
            <a:endParaRPr lang="en-US"/>
          </a:p>
          <a:p>
            <a:r>
              <a:rPr lang="en-US"/>
              <a:t>Then users can easily update their information.</a:t>
            </a:r>
            <a:endParaRPr lang="en-US"/>
          </a:p>
          <a:p>
            <a:r>
              <a:rPr lang="en-US"/>
              <a:t>Now if User has forgotten their password then they can easily reset the password using the security which they has set during SignUp.</a:t>
            </a:r>
            <a:endParaRPr lang="en-US"/>
          </a:p>
          <a:p>
            <a:r>
              <a:rPr lang="en-US"/>
              <a:t>Also User can Delete his/her account permanently. </a:t>
            </a:r>
            <a:endParaRPr lang="en-US"/>
          </a:p>
        </p:txBody>
      </p:sp>
      <p:pic>
        <p:nvPicPr>
          <p:cNvPr id="4" name="Content Placeholder 3" descr="Screenshot 2023-10-24 00380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" y="568325"/>
            <a:ext cx="177546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659890" y="2071370"/>
            <a:ext cx="9144000" cy="2387600"/>
          </a:xfrm>
        </p:spPr>
        <p:txBody>
          <a:bodyPr/>
          <a:p>
            <a:r>
              <a:rPr lang="en-US" sz="5400"/>
              <a:t>Screenshots with Example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2922</Words>
  <Application>WPS Presentation</Application>
  <PresentationFormat>Widescreen</PresentationFormat>
  <Paragraphs>144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SimSun</vt:lpstr>
      <vt:lpstr>Wingdings</vt:lpstr>
      <vt:lpstr>Wingdings</vt:lpstr>
      <vt:lpstr>Microsoft YaHei</vt:lpstr>
      <vt:lpstr>Arial Unicode MS</vt:lpstr>
      <vt:lpstr>Calibri</vt:lpstr>
      <vt:lpstr>Arial MT</vt:lpstr>
      <vt:lpstr>Arial Black</vt:lpstr>
      <vt:lpstr>Corbel</vt:lpstr>
      <vt:lpstr>Default Design</vt:lpstr>
      <vt:lpstr>  E-Commerce Shopping Website</vt:lpstr>
      <vt:lpstr>PowerPoint 演示文稿</vt:lpstr>
      <vt:lpstr>Website Description</vt:lpstr>
      <vt:lpstr>Technology Used</vt:lpstr>
      <vt:lpstr>Project Operations</vt:lpstr>
      <vt:lpstr>PowerPoint 演示文稿</vt:lpstr>
      <vt:lpstr>PowerPoint 演示文稿</vt:lpstr>
      <vt:lpstr>Working </vt:lpstr>
      <vt:lpstr>PowerPoint 演示文稿</vt:lpstr>
      <vt:lpstr>First Page</vt:lpstr>
      <vt:lpstr>User has Successfully SignedUp</vt:lpstr>
      <vt:lpstr>    Now We will move forward for Login    </vt:lpstr>
      <vt:lpstr>After Login user will redirect to Home Page of website</vt:lpstr>
      <vt:lpstr>Right Now we can see cart is empty now we will add some items in cart</vt:lpstr>
      <vt:lpstr>After adding 5 items we can see cart number is increased</vt:lpstr>
      <vt:lpstr>Now we will explore cart</vt:lpstr>
      <vt:lpstr>Now here we can see total number of products and total amount</vt:lpstr>
      <vt:lpstr>Now we will remove all items from cart by Remove all button</vt:lpstr>
      <vt:lpstr>Now we can see cart is empty Now we will click on continue shopping to go to home page</vt:lpstr>
      <vt:lpstr>Now we will go to profile section by clicking user icon</vt:lpstr>
      <vt:lpstr>Now here User can see their information.</vt:lpstr>
      <vt:lpstr>Now we will Update User Information by clicking Update Info Button</vt:lpstr>
      <vt:lpstr>Now we can see our profile is updated</vt:lpstr>
      <vt:lpstr>Now we will use forgot password feature</vt:lpstr>
      <vt:lpstr>Now we will reset the password</vt:lpstr>
      <vt:lpstr>Now password has been successfully reset</vt:lpstr>
      <vt:lpstr>Now after login user will logout from website from profile section</vt:lpstr>
      <vt:lpstr>User has been successfully logged out</vt:lpstr>
      <vt:lpstr>At last we will delete user account permanently.</vt:lpstr>
      <vt:lpstr>User will be permanently deleted</vt:lpstr>
      <vt:lpstr>User Deleted Successfully</vt:lpstr>
      <vt:lpstr>We can see in Database also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dhair</cp:lastModifiedBy>
  <cp:revision>17</cp:revision>
  <dcterms:created xsi:type="dcterms:W3CDTF">2023-10-23T17:45:00Z</dcterms:created>
  <dcterms:modified xsi:type="dcterms:W3CDTF">2023-10-24T09:57:48Z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54663F41C7BA4B0BB9D5F7F7AA73B454_11</vt:lpwstr>
  </property>
  <property fmtid="{D5CDD505-2E9C-101B-9397-08002B2CF9AE}" pid="3" name="KSOProductBuildVer">
    <vt:lpwstr>1033-12.2.0.13266</vt:lpwstr>
  </property>
</Properties>
</file>